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Poppins Bold" panose="00000800000000000000" charset="0"/>
      <p:regular r:id="rId9"/>
    </p:embeddedFont>
    <p:embeddedFont>
      <p:font typeface="Poppins Semi-Bold" panose="020B0604020202020204" charset="0"/>
      <p:regular r:id="rId10"/>
    </p:embeddedFont>
    <p:embeddedFont>
      <p:font typeface="Poppins Ultra-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972" autoAdjust="0"/>
  </p:normalViewPr>
  <p:slideViewPr>
    <p:cSldViewPr>
      <p:cViewPr varScale="1">
        <p:scale>
          <a:sx n="40" d="100"/>
          <a:sy n="40" d="100"/>
        </p:scale>
        <p:origin x="103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-2601327">
            <a:off x="8503386" y="650324"/>
            <a:ext cx="9371788" cy="9371788"/>
          </a:xfrm>
          <a:custGeom>
            <a:avLst/>
            <a:gdLst/>
            <a:ahLst/>
            <a:cxnLst/>
            <a:rect l="l" t="t" r="r" b="b"/>
            <a:pathLst>
              <a:path w="9371788" h="9371788">
                <a:moveTo>
                  <a:pt x="0" y="0"/>
                </a:moveTo>
                <a:lnTo>
                  <a:pt x="9371788" y="0"/>
                </a:lnTo>
                <a:lnTo>
                  <a:pt x="9371788" y="9371787"/>
                </a:lnTo>
                <a:lnTo>
                  <a:pt x="0" y="937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24331" y="-1016697"/>
            <a:ext cx="11709339" cy="11709339"/>
          </a:xfrm>
          <a:custGeom>
            <a:avLst/>
            <a:gdLst/>
            <a:ahLst/>
            <a:cxnLst/>
            <a:rect l="l" t="t" r="r" b="b"/>
            <a:pathLst>
              <a:path w="11709339" h="11709339">
                <a:moveTo>
                  <a:pt x="0" y="0"/>
                </a:moveTo>
                <a:lnTo>
                  <a:pt x="11709340" y="0"/>
                </a:lnTo>
                <a:lnTo>
                  <a:pt x="11709340" y="11709339"/>
                </a:lnTo>
                <a:lnTo>
                  <a:pt x="0" y="11709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7404" y="1074342"/>
            <a:ext cx="8523752" cy="8523752"/>
          </a:xfrm>
          <a:custGeom>
            <a:avLst/>
            <a:gdLst/>
            <a:ahLst/>
            <a:cxnLst/>
            <a:rect l="l" t="t" r="r" b="b"/>
            <a:pathLst>
              <a:path w="8523752" h="8523752">
                <a:moveTo>
                  <a:pt x="0" y="0"/>
                </a:moveTo>
                <a:lnTo>
                  <a:pt x="8523752" y="0"/>
                </a:lnTo>
                <a:lnTo>
                  <a:pt x="8523752" y="8523751"/>
                </a:lnTo>
                <a:lnTo>
                  <a:pt x="0" y="8523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797940" y="1885443"/>
            <a:ext cx="6810293" cy="681026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4906" b="-249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794899" y="4017970"/>
            <a:ext cx="2816376" cy="28163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75254" y="4222081"/>
            <a:ext cx="2228272" cy="2228272"/>
          </a:xfrm>
          <a:custGeom>
            <a:avLst/>
            <a:gdLst/>
            <a:ahLst/>
            <a:cxnLst/>
            <a:rect l="l" t="t" r="r" b="b"/>
            <a:pathLst>
              <a:path w="2228272" h="2228272">
                <a:moveTo>
                  <a:pt x="0" y="0"/>
                </a:moveTo>
                <a:lnTo>
                  <a:pt x="2228272" y="0"/>
                </a:lnTo>
                <a:lnTo>
                  <a:pt x="2228272" y="2228272"/>
                </a:lnTo>
                <a:lnTo>
                  <a:pt x="0" y="2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23134" y="3492912"/>
            <a:ext cx="7314527" cy="230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5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OF SALARY HIKE BASED ON EXPERIENCE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134" y="6328377"/>
            <a:ext cx="7314527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4499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Application of Machine Learning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568749" y="-567817"/>
            <a:ext cx="3086100" cy="11422635"/>
            <a:chOff x="0" y="0"/>
            <a:chExt cx="812800" cy="3008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008431"/>
            </a:xfrm>
            <a:custGeom>
              <a:avLst/>
              <a:gdLst/>
              <a:ahLst/>
              <a:cxnLst/>
              <a:rect l="l" t="t" r="r" b="b"/>
              <a:pathLst>
                <a:path w="812800" h="3008431">
                  <a:moveTo>
                    <a:pt x="0" y="0"/>
                  </a:moveTo>
                  <a:lnTo>
                    <a:pt x="812800" y="0"/>
                  </a:lnTo>
                  <a:lnTo>
                    <a:pt x="812800" y="3008431"/>
                  </a:lnTo>
                  <a:lnTo>
                    <a:pt x="0" y="300843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304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3134" y="8339042"/>
            <a:ext cx="2575041" cy="720741"/>
            <a:chOff x="0" y="0"/>
            <a:chExt cx="678200" cy="189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8200" cy="189825"/>
            </a:xfrm>
            <a:custGeom>
              <a:avLst/>
              <a:gdLst/>
              <a:ahLst/>
              <a:cxnLst/>
              <a:rect l="l" t="t" r="r" b="b"/>
              <a:pathLst>
                <a:path w="678200" h="189825">
                  <a:moveTo>
                    <a:pt x="94912" y="0"/>
                  </a:moveTo>
                  <a:lnTo>
                    <a:pt x="583288" y="0"/>
                  </a:lnTo>
                  <a:cubicBezTo>
                    <a:pt x="608460" y="0"/>
                    <a:pt x="632601" y="10000"/>
                    <a:pt x="650401" y="27799"/>
                  </a:cubicBezTo>
                  <a:cubicBezTo>
                    <a:pt x="668200" y="45599"/>
                    <a:pt x="678200" y="69740"/>
                    <a:pt x="678200" y="94912"/>
                  </a:cubicBezTo>
                  <a:lnTo>
                    <a:pt x="678200" y="94912"/>
                  </a:lnTo>
                  <a:cubicBezTo>
                    <a:pt x="678200" y="120085"/>
                    <a:pt x="668200" y="144226"/>
                    <a:pt x="650401" y="162026"/>
                  </a:cubicBezTo>
                  <a:cubicBezTo>
                    <a:pt x="632601" y="179825"/>
                    <a:pt x="608460" y="189825"/>
                    <a:pt x="583288" y="189825"/>
                  </a:cubicBezTo>
                  <a:lnTo>
                    <a:pt x="94912" y="189825"/>
                  </a:lnTo>
                  <a:cubicBezTo>
                    <a:pt x="69740" y="189825"/>
                    <a:pt x="45599" y="179825"/>
                    <a:pt x="27799" y="162026"/>
                  </a:cubicBezTo>
                  <a:cubicBezTo>
                    <a:pt x="10000" y="144226"/>
                    <a:pt x="0" y="120085"/>
                    <a:pt x="0" y="94912"/>
                  </a:cubicBezTo>
                  <a:lnTo>
                    <a:pt x="0" y="94912"/>
                  </a:lnTo>
                  <a:cubicBezTo>
                    <a:pt x="0" y="69740"/>
                    <a:pt x="10000" y="45599"/>
                    <a:pt x="27799" y="27799"/>
                  </a:cubicBezTo>
                  <a:cubicBezTo>
                    <a:pt x="45599" y="10000"/>
                    <a:pt x="69740" y="0"/>
                    <a:pt x="949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78200" cy="22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028768" y="8485008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7" y="0"/>
                </a:lnTo>
                <a:lnTo>
                  <a:pt x="281867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95178" y="8519133"/>
            <a:ext cx="2059746" cy="36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id="22" name="Freeform 22"/>
          <p:cNvSpPr/>
          <p:nvPr/>
        </p:nvSpPr>
        <p:spPr>
          <a:xfrm>
            <a:off x="4310635" y="8488712"/>
            <a:ext cx="281868" cy="421401"/>
          </a:xfrm>
          <a:custGeom>
            <a:avLst/>
            <a:gdLst/>
            <a:ahLst/>
            <a:cxnLst/>
            <a:rect l="l" t="t" r="r" b="b"/>
            <a:pathLst>
              <a:path w="281868" h="421401">
                <a:moveTo>
                  <a:pt x="0" y="0"/>
                </a:moveTo>
                <a:lnTo>
                  <a:pt x="281868" y="0"/>
                </a:lnTo>
                <a:lnTo>
                  <a:pt x="281868" y="421401"/>
                </a:lnTo>
                <a:lnTo>
                  <a:pt x="0" y="421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84497" y="789539"/>
            <a:ext cx="867389" cy="86738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3699" y="789539"/>
            <a:ext cx="867389" cy="8673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02740" y="789539"/>
            <a:ext cx="867389" cy="8673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15811" y="7376350"/>
            <a:ext cx="8731083" cy="874663"/>
            <a:chOff x="0" y="0"/>
            <a:chExt cx="2299545" cy="230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9545" cy="230364"/>
            </a:xfrm>
            <a:custGeom>
              <a:avLst/>
              <a:gdLst/>
              <a:ahLst/>
              <a:cxnLst/>
              <a:rect l="l" t="t" r="r" b="b"/>
              <a:pathLst>
                <a:path w="2299545" h="230364">
                  <a:moveTo>
                    <a:pt x="0" y="0"/>
                  </a:moveTo>
                  <a:lnTo>
                    <a:pt x="2299545" y="0"/>
                  </a:lnTo>
                  <a:lnTo>
                    <a:pt x="2299545" y="230364"/>
                  </a:lnTo>
                  <a:lnTo>
                    <a:pt x="0" y="23036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99545" cy="268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1716420" y="4819300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>
                <a:solidFill>
                  <a:srgbClr val="074C59"/>
                </a:solidFill>
                <a:latin typeface="Poppins"/>
                <a:ea typeface="Poppins"/>
                <a:cs typeface="Poppins"/>
                <a:sym typeface="Poppins"/>
              </a:rPr>
              <a:t>Table of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-705634" y="2699418"/>
            <a:ext cx="6756071" cy="135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5003" y="950671"/>
            <a:ext cx="1440917" cy="65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dirty="0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7417" y="950671"/>
            <a:ext cx="1440917" cy="65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dirty="0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91066" y="950671"/>
            <a:ext cx="1440917" cy="65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5358" dirty="0">
                <a:solidFill>
                  <a:srgbClr val="074C59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5892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87417" y="1978797"/>
            <a:ext cx="3078035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3389" y="1978797"/>
            <a:ext cx="3267171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000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501757" y="7056274"/>
            <a:ext cx="8731083" cy="1514816"/>
            <a:chOff x="0" y="0"/>
            <a:chExt cx="2299545" cy="3989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99545" cy="398964"/>
            </a:xfrm>
            <a:custGeom>
              <a:avLst/>
              <a:gdLst/>
              <a:ahLst/>
              <a:cxnLst/>
              <a:rect l="l" t="t" r="r" b="b"/>
              <a:pathLst>
                <a:path w="2299545" h="398964">
                  <a:moveTo>
                    <a:pt x="0" y="0"/>
                  </a:moveTo>
                  <a:lnTo>
                    <a:pt x="2299545" y="0"/>
                  </a:lnTo>
                  <a:lnTo>
                    <a:pt x="2299545" y="398964"/>
                  </a:lnTo>
                  <a:lnTo>
                    <a:pt x="0" y="39896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99545" cy="437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514350"/>
            <a:ext cx="19831914" cy="5190456"/>
            <a:chOff x="0" y="0"/>
            <a:chExt cx="5223220" cy="13670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3220" cy="1367034"/>
            </a:xfrm>
            <a:custGeom>
              <a:avLst/>
              <a:gdLst/>
              <a:ahLst/>
              <a:cxnLst/>
              <a:rect l="l" t="t" r="r" b="b"/>
              <a:pathLst>
                <a:path w="5223220" h="1367034">
                  <a:moveTo>
                    <a:pt x="0" y="0"/>
                  </a:moveTo>
                  <a:lnTo>
                    <a:pt x="5223220" y="0"/>
                  </a:lnTo>
                  <a:lnTo>
                    <a:pt x="5223220" y="1367034"/>
                  </a:lnTo>
                  <a:lnTo>
                    <a:pt x="0" y="1367034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1405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4044" y="1438121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6" y="0"/>
                </a:lnTo>
                <a:lnTo>
                  <a:pt x="7730836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077" y="2241557"/>
            <a:ext cx="6176770" cy="617674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94044" y="2644765"/>
            <a:ext cx="1010107" cy="10101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9951" y="8053285"/>
            <a:ext cx="1010107" cy="10101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C5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70478" y="5189238"/>
            <a:ext cx="1498289" cy="319387"/>
            <a:chOff x="0" y="0"/>
            <a:chExt cx="1906481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00025" y="5189238"/>
            <a:ext cx="837889" cy="319387"/>
            <a:chOff x="0" y="0"/>
            <a:chExt cx="1066162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97862" y="4676106"/>
            <a:ext cx="3086100" cy="6272315"/>
            <a:chOff x="0" y="0"/>
            <a:chExt cx="812800" cy="16519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651968"/>
            </a:xfrm>
            <a:custGeom>
              <a:avLst/>
              <a:gdLst/>
              <a:ahLst/>
              <a:cxnLst/>
              <a:rect l="l" t="t" r="r" b="b"/>
              <a:pathLst>
                <a:path w="812800" h="1651968">
                  <a:moveTo>
                    <a:pt x="0" y="0"/>
                  </a:moveTo>
                  <a:lnTo>
                    <a:pt x="812800" y="0"/>
                  </a:lnTo>
                  <a:lnTo>
                    <a:pt x="812800" y="1651968"/>
                  </a:lnTo>
                  <a:lnTo>
                    <a:pt x="0" y="1651968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1690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85155" y="5189238"/>
            <a:ext cx="1498289" cy="319387"/>
            <a:chOff x="0" y="0"/>
            <a:chExt cx="1906481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14702" y="5189238"/>
            <a:ext cx="837889" cy="319387"/>
            <a:chOff x="0" y="0"/>
            <a:chExt cx="1066162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388970" y="5189238"/>
            <a:ext cx="1498289" cy="319387"/>
            <a:chOff x="0" y="0"/>
            <a:chExt cx="1906481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118516" y="5189238"/>
            <a:ext cx="837889" cy="319387"/>
            <a:chOff x="0" y="0"/>
            <a:chExt cx="1066162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800025" y="2233278"/>
            <a:ext cx="6229354" cy="93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37531" y="5911785"/>
            <a:ext cx="2860330" cy="80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salary prediction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10747" y="5911785"/>
            <a:ext cx="2860330" cy="80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ML model development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118516" y="5911785"/>
            <a:ext cx="2959019" cy="155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estimating equation of regression 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514350"/>
            <a:ext cx="19831914" cy="2843935"/>
            <a:chOff x="0" y="0"/>
            <a:chExt cx="5223220" cy="749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3220" cy="749020"/>
            </a:xfrm>
            <a:custGeom>
              <a:avLst/>
              <a:gdLst/>
              <a:ahLst/>
              <a:cxnLst/>
              <a:rect l="l" t="t" r="r" b="b"/>
              <a:pathLst>
                <a:path w="5223220" h="749020">
                  <a:moveTo>
                    <a:pt x="0" y="0"/>
                  </a:moveTo>
                  <a:lnTo>
                    <a:pt x="5223220" y="0"/>
                  </a:lnTo>
                  <a:lnTo>
                    <a:pt x="5223220" y="749020"/>
                  </a:lnTo>
                  <a:lnTo>
                    <a:pt x="0" y="749020"/>
                  </a:ln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3220" cy="787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3403" y="2709415"/>
            <a:ext cx="1498289" cy="319387"/>
            <a:chOff x="0" y="0"/>
            <a:chExt cx="190648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2950" y="2709415"/>
            <a:ext cx="837889" cy="319387"/>
            <a:chOff x="0" y="0"/>
            <a:chExt cx="1066162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8080" y="2709415"/>
            <a:ext cx="1498289" cy="319387"/>
            <a:chOff x="0" y="0"/>
            <a:chExt cx="190648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77627" y="2709415"/>
            <a:ext cx="837889" cy="319387"/>
            <a:chOff x="0" y="0"/>
            <a:chExt cx="1066162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51895" y="2709415"/>
            <a:ext cx="1498289" cy="319387"/>
            <a:chOff x="0" y="0"/>
            <a:chExt cx="1906481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06481" cy="406400"/>
            </a:xfrm>
            <a:custGeom>
              <a:avLst/>
              <a:gdLst/>
              <a:ahLst/>
              <a:cxnLst/>
              <a:rect l="l" t="t" r="r" b="b"/>
              <a:pathLst>
                <a:path w="1906481" h="406400">
                  <a:moveTo>
                    <a:pt x="1703281" y="0"/>
                  </a:moveTo>
                  <a:cubicBezTo>
                    <a:pt x="1815505" y="0"/>
                    <a:pt x="1906481" y="90976"/>
                    <a:pt x="1906481" y="203200"/>
                  </a:cubicBezTo>
                  <a:cubicBezTo>
                    <a:pt x="1906481" y="315424"/>
                    <a:pt x="1815505" y="406400"/>
                    <a:pt x="1703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064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81442" y="2709415"/>
            <a:ext cx="837889" cy="319387"/>
            <a:chOff x="0" y="0"/>
            <a:chExt cx="106616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5806" y="2663677"/>
            <a:ext cx="1498289" cy="312093"/>
            <a:chOff x="0" y="0"/>
            <a:chExt cx="1906481" cy="397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5806" y="2656384"/>
            <a:ext cx="837889" cy="319387"/>
            <a:chOff x="0" y="0"/>
            <a:chExt cx="1066162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74567" y="2716875"/>
            <a:ext cx="1498289" cy="319220"/>
            <a:chOff x="0" y="0"/>
            <a:chExt cx="1906481" cy="4061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6481" cy="406188"/>
            </a:xfrm>
            <a:custGeom>
              <a:avLst/>
              <a:gdLst/>
              <a:ahLst/>
              <a:cxnLst/>
              <a:rect l="l" t="t" r="r" b="b"/>
              <a:pathLst>
                <a:path w="1906481" h="406188">
                  <a:moveTo>
                    <a:pt x="1703281" y="0"/>
                  </a:moveTo>
                  <a:cubicBezTo>
                    <a:pt x="1815505" y="0"/>
                    <a:pt x="1906481" y="90928"/>
                    <a:pt x="1906481" y="203094"/>
                  </a:cubicBezTo>
                  <a:cubicBezTo>
                    <a:pt x="1906481" y="315260"/>
                    <a:pt x="1815505" y="406188"/>
                    <a:pt x="1703281" y="406188"/>
                  </a:cubicBezTo>
                  <a:lnTo>
                    <a:pt x="203200" y="406188"/>
                  </a:lnTo>
                  <a:cubicBezTo>
                    <a:pt x="90976" y="406188"/>
                    <a:pt x="0" y="315260"/>
                    <a:pt x="0" y="203094"/>
                  </a:cubicBezTo>
                  <a:cubicBezTo>
                    <a:pt x="0" y="909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06481" cy="444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85822" y="2709415"/>
            <a:ext cx="837889" cy="326680"/>
            <a:chOff x="0" y="0"/>
            <a:chExt cx="1066162" cy="4156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6162" cy="415680"/>
            </a:xfrm>
            <a:custGeom>
              <a:avLst/>
              <a:gdLst/>
              <a:ahLst/>
              <a:cxnLst/>
              <a:rect l="l" t="t" r="r" b="b"/>
              <a:pathLst>
                <a:path w="1066162" h="415680">
                  <a:moveTo>
                    <a:pt x="862962" y="0"/>
                  </a:moveTo>
                  <a:cubicBezTo>
                    <a:pt x="975187" y="0"/>
                    <a:pt x="1066162" y="93053"/>
                    <a:pt x="1066162" y="207840"/>
                  </a:cubicBezTo>
                  <a:cubicBezTo>
                    <a:pt x="1066162" y="322627"/>
                    <a:pt x="975187" y="415680"/>
                    <a:pt x="862962" y="415680"/>
                  </a:cubicBezTo>
                  <a:lnTo>
                    <a:pt x="203200" y="415680"/>
                  </a:lnTo>
                  <a:cubicBezTo>
                    <a:pt x="90976" y="415680"/>
                    <a:pt x="0" y="322627"/>
                    <a:pt x="0" y="207840"/>
                  </a:cubicBezTo>
                  <a:cubicBezTo>
                    <a:pt x="0" y="930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66162" cy="453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361775" y="2724002"/>
            <a:ext cx="1498289" cy="312093"/>
            <a:chOff x="0" y="0"/>
            <a:chExt cx="1906481" cy="3971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6481" cy="397120"/>
            </a:xfrm>
            <a:custGeom>
              <a:avLst/>
              <a:gdLst/>
              <a:ahLst/>
              <a:cxnLst/>
              <a:rect l="l" t="t" r="r" b="b"/>
              <a:pathLst>
                <a:path w="1906481" h="397120">
                  <a:moveTo>
                    <a:pt x="1703281" y="0"/>
                  </a:moveTo>
                  <a:cubicBezTo>
                    <a:pt x="1815505" y="0"/>
                    <a:pt x="1906481" y="88898"/>
                    <a:pt x="1906481" y="198560"/>
                  </a:cubicBezTo>
                  <a:cubicBezTo>
                    <a:pt x="1906481" y="308221"/>
                    <a:pt x="1815505" y="397120"/>
                    <a:pt x="1703281" y="397120"/>
                  </a:cubicBezTo>
                  <a:lnTo>
                    <a:pt x="203200" y="397120"/>
                  </a:lnTo>
                  <a:cubicBezTo>
                    <a:pt x="90976" y="397120"/>
                    <a:pt x="0" y="308221"/>
                    <a:pt x="0" y="198560"/>
                  </a:cubicBezTo>
                  <a:cubicBezTo>
                    <a:pt x="0" y="888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906481" cy="435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73031" y="2709415"/>
            <a:ext cx="837889" cy="319387"/>
            <a:chOff x="0" y="0"/>
            <a:chExt cx="1066162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6162" cy="406400"/>
            </a:xfrm>
            <a:custGeom>
              <a:avLst/>
              <a:gdLst/>
              <a:ahLst/>
              <a:cxnLst/>
              <a:rect l="l" t="t" r="r" b="b"/>
              <a:pathLst>
                <a:path w="1066162" h="406400">
                  <a:moveTo>
                    <a:pt x="862962" y="0"/>
                  </a:moveTo>
                  <a:cubicBezTo>
                    <a:pt x="975187" y="0"/>
                    <a:pt x="1066162" y="90976"/>
                    <a:pt x="1066162" y="203200"/>
                  </a:cubicBezTo>
                  <a:cubicBezTo>
                    <a:pt x="1066162" y="315424"/>
                    <a:pt x="975187" y="406400"/>
                    <a:pt x="862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4C5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6616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65350" y="4641134"/>
            <a:ext cx="4807506" cy="2083553"/>
          </a:xfrm>
          <a:custGeom>
            <a:avLst/>
            <a:gdLst/>
            <a:ahLst/>
            <a:cxnLst/>
            <a:rect l="l" t="t" r="r" b="b"/>
            <a:pathLst>
              <a:path w="4807506" h="2083553">
                <a:moveTo>
                  <a:pt x="0" y="0"/>
                </a:moveTo>
                <a:lnTo>
                  <a:pt x="4807506" y="0"/>
                </a:lnTo>
                <a:lnTo>
                  <a:pt x="4807506" y="2083554"/>
                </a:lnTo>
                <a:lnTo>
                  <a:pt x="0" y="208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204210" y="8086475"/>
            <a:ext cx="6487765" cy="1905250"/>
          </a:xfrm>
          <a:custGeom>
            <a:avLst/>
            <a:gdLst/>
            <a:ahLst/>
            <a:cxnLst/>
            <a:rect l="l" t="t" r="r" b="b"/>
            <a:pathLst>
              <a:path w="6487765" h="1905250">
                <a:moveTo>
                  <a:pt x="0" y="0"/>
                </a:moveTo>
                <a:lnTo>
                  <a:pt x="6487765" y="0"/>
                </a:lnTo>
                <a:lnTo>
                  <a:pt x="6487765" y="1905250"/>
                </a:lnTo>
                <a:lnTo>
                  <a:pt x="0" y="190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5497836" y="4376822"/>
            <a:ext cx="3646164" cy="2612177"/>
          </a:xfrm>
          <a:custGeom>
            <a:avLst/>
            <a:gdLst/>
            <a:ahLst/>
            <a:cxnLst/>
            <a:rect l="l" t="t" r="r" b="b"/>
            <a:pathLst>
              <a:path w="3646164" h="2612177">
                <a:moveTo>
                  <a:pt x="0" y="0"/>
                </a:moveTo>
                <a:lnTo>
                  <a:pt x="3646164" y="0"/>
                </a:lnTo>
                <a:lnTo>
                  <a:pt x="3646164" y="2612178"/>
                </a:lnTo>
                <a:lnTo>
                  <a:pt x="0" y="261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9571892" y="4292341"/>
            <a:ext cx="3543625" cy="3051074"/>
          </a:xfrm>
          <a:custGeom>
            <a:avLst/>
            <a:gdLst/>
            <a:ahLst/>
            <a:cxnLst/>
            <a:rect l="l" t="t" r="r" b="b"/>
            <a:pathLst>
              <a:path w="3543625" h="3051074">
                <a:moveTo>
                  <a:pt x="0" y="0"/>
                </a:moveTo>
                <a:lnTo>
                  <a:pt x="3543624" y="0"/>
                </a:lnTo>
                <a:lnTo>
                  <a:pt x="3543624" y="3051074"/>
                </a:lnTo>
                <a:lnTo>
                  <a:pt x="0" y="305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6957901" y="7533915"/>
            <a:ext cx="2623993" cy="2817503"/>
          </a:xfrm>
          <a:custGeom>
            <a:avLst/>
            <a:gdLst/>
            <a:ahLst/>
            <a:cxnLst/>
            <a:rect l="l" t="t" r="r" b="b"/>
            <a:pathLst>
              <a:path w="2623993" h="2817503">
                <a:moveTo>
                  <a:pt x="0" y="0"/>
                </a:moveTo>
                <a:lnTo>
                  <a:pt x="2623993" y="0"/>
                </a:lnTo>
                <a:lnTo>
                  <a:pt x="2623993" y="2817503"/>
                </a:lnTo>
                <a:lnTo>
                  <a:pt x="0" y="2817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9715353" y="7549923"/>
            <a:ext cx="2432678" cy="2460322"/>
          </a:xfrm>
          <a:custGeom>
            <a:avLst/>
            <a:gdLst/>
            <a:ahLst/>
            <a:cxnLst/>
            <a:rect l="l" t="t" r="r" b="b"/>
            <a:pathLst>
              <a:path w="2432678" h="2460322">
                <a:moveTo>
                  <a:pt x="0" y="0"/>
                </a:moveTo>
                <a:lnTo>
                  <a:pt x="2432678" y="0"/>
                </a:lnTo>
                <a:lnTo>
                  <a:pt x="2432678" y="2460322"/>
                </a:lnTo>
                <a:lnTo>
                  <a:pt x="0" y="2460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430215" y="7533915"/>
            <a:ext cx="2296130" cy="2457810"/>
          </a:xfrm>
          <a:custGeom>
            <a:avLst/>
            <a:gdLst/>
            <a:ahLst/>
            <a:cxnLst/>
            <a:rect l="l" t="t" r="r" b="b"/>
            <a:pathLst>
              <a:path w="2296130" h="2457810">
                <a:moveTo>
                  <a:pt x="0" y="0"/>
                </a:moveTo>
                <a:lnTo>
                  <a:pt x="2296130" y="0"/>
                </a:lnTo>
                <a:lnTo>
                  <a:pt x="2296130" y="2457810"/>
                </a:lnTo>
                <a:lnTo>
                  <a:pt x="0" y="2457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99" r="-2999"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3297225" y="4376822"/>
            <a:ext cx="4857468" cy="688305"/>
          </a:xfrm>
          <a:custGeom>
            <a:avLst/>
            <a:gdLst/>
            <a:ahLst/>
            <a:cxnLst/>
            <a:rect l="l" t="t" r="r" b="b"/>
            <a:pathLst>
              <a:path w="4857468" h="688305">
                <a:moveTo>
                  <a:pt x="0" y="0"/>
                </a:moveTo>
                <a:lnTo>
                  <a:pt x="4857467" y="0"/>
                </a:lnTo>
                <a:lnTo>
                  <a:pt x="4857467" y="688305"/>
                </a:lnTo>
                <a:lnTo>
                  <a:pt x="0" y="68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3367126" y="5143500"/>
            <a:ext cx="4717666" cy="273993"/>
          </a:xfrm>
          <a:custGeom>
            <a:avLst/>
            <a:gdLst/>
            <a:ahLst/>
            <a:cxnLst/>
            <a:rect l="l" t="t" r="r" b="b"/>
            <a:pathLst>
              <a:path w="4717666" h="273993">
                <a:moveTo>
                  <a:pt x="0" y="0"/>
                </a:moveTo>
                <a:lnTo>
                  <a:pt x="4717666" y="0"/>
                </a:lnTo>
                <a:lnTo>
                  <a:pt x="4717666" y="273993"/>
                </a:lnTo>
                <a:lnTo>
                  <a:pt x="0" y="273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4501847" y="5550843"/>
            <a:ext cx="3134978" cy="971011"/>
          </a:xfrm>
          <a:custGeom>
            <a:avLst/>
            <a:gdLst/>
            <a:ahLst/>
            <a:cxnLst/>
            <a:rect l="l" t="t" r="r" b="b"/>
            <a:pathLst>
              <a:path w="3134978" h="971011">
                <a:moveTo>
                  <a:pt x="0" y="0"/>
                </a:moveTo>
                <a:lnTo>
                  <a:pt x="3134978" y="0"/>
                </a:lnTo>
                <a:lnTo>
                  <a:pt x="3134978" y="971011"/>
                </a:lnTo>
                <a:lnTo>
                  <a:pt x="0" y="9710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4993045" y="6655204"/>
            <a:ext cx="2384012" cy="1789438"/>
          </a:xfrm>
          <a:custGeom>
            <a:avLst/>
            <a:gdLst/>
            <a:ahLst/>
            <a:cxnLst/>
            <a:rect l="l" t="t" r="r" b="b"/>
            <a:pathLst>
              <a:path w="2384012" h="1789438">
                <a:moveTo>
                  <a:pt x="0" y="0"/>
                </a:moveTo>
                <a:lnTo>
                  <a:pt x="2384012" y="0"/>
                </a:lnTo>
                <a:lnTo>
                  <a:pt x="2384012" y="1789438"/>
                </a:lnTo>
                <a:lnTo>
                  <a:pt x="0" y="1789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4957161" y="8738019"/>
            <a:ext cx="2455780" cy="409297"/>
          </a:xfrm>
          <a:custGeom>
            <a:avLst/>
            <a:gdLst/>
            <a:ahLst/>
            <a:cxnLst/>
            <a:rect l="l" t="t" r="r" b="b"/>
            <a:pathLst>
              <a:path w="2455780" h="409297">
                <a:moveTo>
                  <a:pt x="0" y="0"/>
                </a:moveTo>
                <a:lnTo>
                  <a:pt x="2455780" y="0"/>
                </a:lnTo>
                <a:lnTo>
                  <a:pt x="2455780" y="409296"/>
                </a:lnTo>
                <a:lnTo>
                  <a:pt x="0" y="409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7235120" y="580087"/>
            <a:ext cx="6229354" cy="174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17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  <a:p>
            <a:pPr algn="l">
              <a:lnSpc>
                <a:spcPts val="6389"/>
              </a:lnSpc>
            </a:pPr>
            <a:endParaRPr lang="en-US" sz="7179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8902117" y="3281785"/>
            <a:ext cx="308559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Preprocessing</a:t>
            </a:r>
          </a:p>
          <a:p>
            <a:pPr algn="l">
              <a:lnSpc>
                <a:spcPts val="2933"/>
              </a:lnSpc>
            </a:pPr>
            <a:endParaRPr lang="en-US" sz="3296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603068" y="3476477"/>
            <a:ext cx="1722813" cy="43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945006" y="3281785"/>
            <a:ext cx="3052880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 development</a:t>
            </a:r>
          </a:p>
          <a:p>
            <a:pPr algn="l">
              <a:lnSpc>
                <a:spcPts val="2933"/>
              </a:lnSpc>
            </a:pPr>
            <a:endParaRPr lang="en-US" sz="3296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5804955" y="3281785"/>
            <a:ext cx="2616292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Exploration</a:t>
            </a:r>
          </a:p>
          <a:p>
            <a:pPr algn="l">
              <a:lnSpc>
                <a:spcPts val="2933"/>
              </a:lnSpc>
            </a:pPr>
            <a:endParaRPr lang="en-US" sz="3296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3155250" y="3281785"/>
            <a:ext cx="2015583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Loading</a:t>
            </a:r>
          </a:p>
          <a:p>
            <a:pPr algn="l">
              <a:lnSpc>
                <a:spcPts val="2933"/>
              </a:lnSpc>
            </a:pPr>
            <a:endParaRPr lang="en-US" sz="3296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204210" y="3281785"/>
            <a:ext cx="2391026" cy="117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3296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Libraries importing</a:t>
            </a:r>
          </a:p>
          <a:p>
            <a:pPr algn="l">
              <a:lnSpc>
                <a:spcPts val="2933"/>
              </a:lnSpc>
            </a:pPr>
            <a:endParaRPr lang="en-US" sz="3296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C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8465" y="897760"/>
            <a:ext cx="7730835" cy="7730835"/>
          </a:xfrm>
          <a:custGeom>
            <a:avLst/>
            <a:gdLst/>
            <a:ahLst/>
            <a:cxnLst/>
            <a:rect l="l" t="t" r="r" b="b"/>
            <a:pathLst>
              <a:path w="7730835" h="7730835">
                <a:moveTo>
                  <a:pt x="0" y="0"/>
                </a:moveTo>
                <a:lnTo>
                  <a:pt x="7730835" y="0"/>
                </a:lnTo>
                <a:lnTo>
                  <a:pt x="7730835" y="7730835"/>
                </a:lnTo>
                <a:lnTo>
                  <a:pt x="0" y="773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84619" y="1853914"/>
            <a:ext cx="5818527" cy="5818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09124" y="897760"/>
            <a:ext cx="2169518" cy="21695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49368" y="951190"/>
            <a:ext cx="1881648" cy="1881648"/>
          </a:xfrm>
          <a:custGeom>
            <a:avLst/>
            <a:gdLst/>
            <a:ahLst/>
            <a:cxnLst/>
            <a:rect l="l" t="t" r="r" b="b"/>
            <a:pathLst>
              <a:path w="1881648" h="1881648">
                <a:moveTo>
                  <a:pt x="0" y="0"/>
                </a:moveTo>
                <a:lnTo>
                  <a:pt x="1881648" y="0"/>
                </a:lnTo>
                <a:lnTo>
                  <a:pt x="1881648" y="1881648"/>
                </a:lnTo>
                <a:lnTo>
                  <a:pt x="0" y="188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6736153" cy="10161164"/>
            <a:chOff x="0" y="0"/>
            <a:chExt cx="8981537" cy="1354821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4000"/>
            </a:blip>
            <a:srcRect l="249" r="249"/>
            <a:stretch>
              <a:fillRect/>
            </a:stretch>
          </p:blipFill>
          <p:spPr>
            <a:xfrm>
              <a:off x="0" y="0"/>
              <a:ext cx="8981537" cy="1354821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9390923"/>
            <a:ext cx="18288000" cy="3086100"/>
            <a:chOff x="0" y="0"/>
            <a:chExt cx="481659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1278177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3759301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240426"/>
            <a:ext cx="1321514" cy="1321514"/>
          </a:xfrm>
          <a:custGeom>
            <a:avLst/>
            <a:gdLst/>
            <a:ahLst/>
            <a:cxnLst/>
            <a:rect l="l" t="t" r="r" b="b"/>
            <a:pathLst>
              <a:path w="1321514" h="1321514">
                <a:moveTo>
                  <a:pt x="0" y="0"/>
                </a:moveTo>
                <a:lnTo>
                  <a:pt x="1321514" y="0"/>
                </a:lnTo>
                <a:lnTo>
                  <a:pt x="1321514" y="1321514"/>
                </a:lnTo>
                <a:lnTo>
                  <a:pt x="0" y="132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988921" y="3911633"/>
            <a:ext cx="4809923" cy="2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</a:pPr>
            <a:r>
              <a:rPr lang="en-US" sz="7318">
                <a:solidFill>
                  <a:srgbClr val="074C5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Impact</a:t>
            </a:r>
          </a:p>
          <a:p>
            <a:pPr algn="ctr">
              <a:lnSpc>
                <a:spcPts val="6513"/>
              </a:lnSpc>
            </a:pPr>
            <a:endParaRPr lang="en-US" sz="7318">
              <a:solidFill>
                <a:srgbClr val="074C59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52261" y="1675845"/>
            <a:ext cx="5658733" cy="57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Prediction of Salary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52261" y="4164993"/>
            <a:ext cx="6711223" cy="57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Selection of company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52261" y="6594509"/>
            <a:ext cx="5977012" cy="57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439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estimation of salary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55589" y="2823313"/>
            <a:ext cx="5873685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Employees can estimate their salary based on the experience they have.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55589" y="5148995"/>
            <a:ext cx="6080340" cy="96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Employees can identify whether an organisation has provided his/her the right salary or not.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52261" y="7744655"/>
            <a:ext cx="6080340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HR Manager can estimate appropriate salary for the employees.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01282" y="4431262"/>
            <a:ext cx="6718355" cy="1245173"/>
            <a:chOff x="0" y="0"/>
            <a:chExt cx="1644442" cy="30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442" cy="304779"/>
            </a:xfrm>
            <a:custGeom>
              <a:avLst/>
              <a:gdLst/>
              <a:ahLst/>
              <a:cxnLst/>
              <a:rect l="l" t="t" r="r" b="b"/>
              <a:pathLst>
                <a:path w="1644442" h="304779">
                  <a:moveTo>
                    <a:pt x="115235" y="0"/>
                  </a:moveTo>
                  <a:lnTo>
                    <a:pt x="1529207" y="0"/>
                  </a:lnTo>
                  <a:cubicBezTo>
                    <a:pt x="1592849" y="0"/>
                    <a:pt x="1644442" y="51593"/>
                    <a:pt x="1644442" y="115235"/>
                  </a:cubicBezTo>
                  <a:lnTo>
                    <a:pt x="1644442" y="189544"/>
                  </a:lnTo>
                  <a:cubicBezTo>
                    <a:pt x="1644442" y="253187"/>
                    <a:pt x="1592849" y="304779"/>
                    <a:pt x="1529207" y="304779"/>
                  </a:cubicBezTo>
                  <a:lnTo>
                    <a:pt x="115235" y="304779"/>
                  </a:lnTo>
                  <a:cubicBezTo>
                    <a:pt x="51593" y="304779"/>
                    <a:pt x="0" y="253187"/>
                    <a:pt x="0" y="189544"/>
                  </a:cubicBezTo>
                  <a:lnTo>
                    <a:pt x="0" y="115235"/>
                  </a:lnTo>
                  <a:cubicBezTo>
                    <a:pt x="0" y="51593"/>
                    <a:pt x="51593" y="0"/>
                    <a:pt x="1152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44442" cy="342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872112"/>
            <a:ext cx="18288000" cy="4634323"/>
            <a:chOff x="0" y="-38100"/>
            <a:chExt cx="5079762" cy="1220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9762" cy="1129686"/>
            </a:xfrm>
            <a:custGeom>
              <a:avLst/>
              <a:gdLst/>
              <a:ahLst/>
              <a:cxnLst/>
              <a:rect l="l" t="t" r="r" b="b"/>
              <a:pathLst>
                <a:path w="5079762" h="1182463">
                  <a:moveTo>
                    <a:pt x="0" y="0"/>
                  </a:moveTo>
                  <a:lnTo>
                    <a:pt x="5079762" y="0"/>
                  </a:lnTo>
                  <a:lnTo>
                    <a:pt x="5079762" y="1182463"/>
                  </a:lnTo>
                  <a:lnTo>
                    <a:pt x="0" y="1182463"/>
                  </a:lnTo>
                  <a:close/>
                </a:path>
              </a:pathLst>
            </a:custGeom>
            <a:solidFill>
              <a:srgbClr val="FF914D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9762" cy="12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7962" y="725946"/>
            <a:ext cx="1245661" cy="12456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02673" y="4450312"/>
            <a:ext cx="3406333" cy="11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9006" y="4450312"/>
            <a:ext cx="2710631" cy="115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7760">
                <a:solidFill>
                  <a:srgbClr val="FF91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Poppins Ultra-Bold</vt:lpstr>
      <vt:lpstr>Poppins Semi-Bold</vt:lpstr>
      <vt:lpstr>Poppins</vt:lpstr>
      <vt:lpstr>Poppins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salary_prj2_Presentation</dc:title>
  <cp:lastModifiedBy>tarunmondal951@gmail.com</cp:lastModifiedBy>
  <cp:revision>3</cp:revision>
  <dcterms:created xsi:type="dcterms:W3CDTF">2006-08-16T00:00:00Z</dcterms:created>
  <dcterms:modified xsi:type="dcterms:W3CDTF">2024-08-16T15:33:03Z</dcterms:modified>
  <dc:identifier>DAGOB0-YQmY</dc:identifier>
</cp:coreProperties>
</file>